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63" r:id="rId8"/>
    <p:sldId id="264" r:id="rId9"/>
    <p:sldId id="265" r:id="rId10"/>
    <p:sldId id="259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9515F-BDCB-48FF-83DE-F95A2B93DFCB}" type="doc">
      <dgm:prSet loTypeId="urn:microsoft.com/office/officeart/2005/8/layout/gear1" loCatId="relationship" qsTypeId="urn:microsoft.com/office/officeart/2005/8/quickstyle/simple2" qsCatId="simple" csTypeId="urn:microsoft.com/office/officeart/2005/8/colors/accent0_2" csCatId="mainScheme" phldr="1"/>
      <dgm:spPr/>
    </dgm:pt>
    <dgm:pt modelId="{3774BAF7-3A51-419F-A2E3-952A1AB3CCB6}">
      <dgm:prSet phldrT="[Text]" custT="1"/>
      <dgm:spPr/>
      <dgm:t>
        <a:bodyPr/>
        <a:lstStyle/>
        <a:p>
          <a:r>
            <a:rPr lang="en-US" sz="4000" dirty="0"/>
            <a:t>Input()</a:t>
          </a:r>
        </a:p>
      </dgm:t>
    </dgm:pt>
    <dgm:pt modelId="{A8BCAAD8-852D-44B1-B02F-521E1296B066}" type="parTrans" cxnId="{34D348D8-E546-4489-8C95-B8C951BB2820}">
      <dgm:prSet/>
      <dgm:spPr/>
      <dgm:t>
        <a:bodyPr/>
        <a:lstStyle/>
        <a:p>
          <a:endParaRPr lang="en-US"/>
        </a:p>
      </dgm:t>
    </dgm:pt>
    <dgm:pt modelId="{B8E4FB98-2FA9-42D2-906A-76016EA2DC93}" type="sibTrans" cxnId="{34D348D8-E546-4489-8C95-B8C951BB2820}">
      <dgm:prSet/>
      <dgm:spPr/>
      <dgm:t>
        <a:bodyPr/>
        <a:lstStyle/>
        <a:p>
          <a:endParaRPr lang="en-US"/>
        </a:p>
      </dgm:t>
    </dgm:pt>
    <dgm:pt modelId="{EF6FF0B0-47A8-422D-B89F-B2A788EF826B}">
      <dgm:prSet phldrT="[Text]"/>
      <dgm:spPr/>
      <dgm:t>
        <a:bodyPr/>
        <a:lstStyle/>
        <a:p>
          <a:r>
            <a:rPr lang="en-US" dirty="0" err="1"/>
            <a:t>Mecanica</a:t>
          </a:r>
          <a:r>
            <a:rPr lang="en-US" dirty="0"/>
            <a:t>()</a:t>
          </a:r>
        </a:p>
      </dgm:t>
    </dgm:pt>
    <dgm:pt modelId="{5DCD0EE6-38DF-4A30-A6FD-3D21BA68A5B6}" type="parTrans" cxnId="{D9644132-1C58-461F-BC2C-190A82A2B417}">
      <dgm:prSet/>
      <dgm:spPr/>
      <dgm:t>
        <a:bodyPr/>
        <a:lstStyle/>
        <a:p>
          <a:endParaRPr lang="en-US"/>
        </a:p>
      </dgm:t>
    </dgm:pt>
    <dgm:pt modelId="{167D28C8-25C2-48B4-A6A3-F3C9F08CF9FF}" type="sibTrans" cxnId="{D9644132-1C58-461F-BC2C-190A82A2B417}">
      <dgm:prSet/>
      <dgm:spPr/>
      <dgm:t>
        <a:bodyPr/>
        <a:lstStyle/>
        <a:p>
          <a:endParaRPr lang="en-US"/>
        </a:p>
      </dgm:t>
    </dgm:pt>
    <dgm:pt modelId="{16027846-0C10-4C23-8383-C969487107A0}">
      <dgm:prSet phldrT="[Text]"/>
      <dgm:spPr/>
      <dgm:t>
        <a:bodyPr/>
        <a:lstStyle/>
        <a:p>
          <a:r>
            <a:rPr lang="en-US" dirty="0"/>
            <a:t>Draw()</a:t>
          </a:r>
        </a:p>
      </dgm:t>
    </dgm:pt>
    <dgm:pt modelId="{0338040E-CA44-4101-95CF-C231E5A19079}" type="parTrans" cxnId="{D7BDB84D-EDBF-4D85-B2DA-8BEEB6B771CE}">
      <dgm:prSet/>
      <dgm:spPr/>
      <dgm:t>
        <a:bodyPr/>
        <a:lstStyle/>
        <a:p>
          <a:endParaRPr lang="en-US"/>
        </a:p>
      </dgm:t>
    </dgm:pt>
    <dgm:pt modelId="{FB2BF946-3255-4E58-A80E-73160B5E2005}" type="sibTrans" cxnId="{D7BDB84D-EDBF-4D85-B2DA-8BEEB6B771CE}">
      <dgm:prSet/>
      <dgm:spPr/>
      <dgm:t>
        <a:bodyPr/>
        <a:lstStyle/>
        <a:p>
          <a:endParaRPr lang="en-US"/>
        </a:p>
      </dgm:t>
    </dgm:pt>
    <dgm:pt modelId="{07D44AF3-D116-4D8C-A7E2-78F57386C0C1}" type="pres">
      <dgm:prSet presAssocID="{0819515F-BDCB-48FF-83DE-F95A2B93DFC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D76910B-7932-45A0-A8DB-7BA6730C139F}" type="pres">
      <dgm:prSet presAssocID="{3774BAF7-3A51-419F-A2E3-952A1AB3CCB6}" presName="gear1" presStyleLbl="node1" presStyleIdx="0" presStyleCnt="3" custLinFactNeighborX="-4730" custLinFactNeighborY="1681">
        <dgm:presLayoutVars>
          <dgm:chMax val="1"/>
          <dgm:bulletEnabled val="1"/>
        </dgm:presLayoutVars>
      </dgm:prSet>
      <dgm:spPr/>
    </dgm:pt>
    <dgm:pt modelId="{8D55F816-FFFB-496F-B7D3-A7D9B1A2B535}" type="pres">
      <dgm:prSet presAssocID="{3774BAF7-3A51-419F-A2E3-952A1AB3CCB6}" presName="gear1srcNode" presStyleLbl="node1" presStyleIdx="0" presStyleCnt="3"/>
      <dgm:spPr/>
    </dgm:pt>
    <dgm:pt modelId="{0D9CCDB9-A900-4FC6-9B08-CE3794BDFB13}" type="pres">
      <dgm:prSet presAssocID="{3774BAF7-3A51-419F-A2E3-952A1AB3CCB6}" presName="gear1dstNode" presStyleLbl="node1" presStyleIdx="0" presStyleCnt="3"/>
      <dgm:spPr/>
    </dgm:pt>
    <dgm:pt modelId="{36081B4E-7283-4A70-BB86-43055647A4CA}" type="pres">
      <dgm:prSet presAssocID="{EF6FF0B0-47A8-422D-B89F-B2A788EF826B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D9F756-5930-40A4-94E6-D0E0BDF2A210}" type="pres">
      <dgm:prSet presAssocID="{EF6FF0B0-47A8-422D-B89F-B2A788EF826B}" presName="gear2srcNode" presStyleLbl="node1" presStyleIdx="1" presStyleCnt="3"/>
      <dgm:spPr/>
    </dgm:pt>
    <dgm:pt modelId="{869514F6-AED7-4A48-83F8-81C5F3ABB938}" type="pres">
      <dgm:prSet presAssocID="{EF6FF0B0-47A8-422D-B89F-B2A788EF826B}" presName="gear2dstNode" presStyleLbl="node1" presStyleIdx="1" presStyleCnt="3"/>
      <dgm:spPr/>
    </dgm:pt>
    <dgm:pt modelId="{DC70038A-9B6F-4AAA-8923-0A8D9E1348BE}" type="pres">
      <dgm:prSet presAssocID="{16027846-0C10-4C23-8383-C969487107A0}" presName="gear3" presStyleLbl="node1" presStyleIdx="2" presStyleCnt="3" custLinFactNeighborX="-4247" custLinFactNeighborY="-4324"/>
      <dgm:spPr/>
    </dgm:pt>
    <dgm:pt modelId="{82B74AC0-90B8-47AA-BC2D-0D9046E3BEEE}" type="pres">
      <dgm:prSet presAssocID="{16027846-0C10-4C23-8383-C969487107A0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A7E1A34-8E2D-4D33-B160-5473A22959CD}" type="pres">
      <dgm:prSet presAssocID="{16027846-0C10-4C23-8383-C969487107A0}" presName="gear3srcNode" presStyleLbl="node1" presStyleIdx="2" presStyleCnt="3"/>
      <dgm:spPr/>
    </dgm:pt>
    <dgm:pt modelId="{3B83BC99-9251-4E00-9C4E-06DA513BACD6}" type="pres">
      <dgm:prSet presAssocID="{16027846-0C10-4C23-8383-C969487107A0}" presName="gear3dstNode" presStyleLbl="node1" presStyleIdx="2" presStyleCnt="3"/>
      <dgm:spPr/>
    </dgm:pt>
    <dgm:pt modelId="{0F0A7145-4EC4-4383-8D75-A5B052FF9808}" type="pres">
      <dgm:prSet presAssocID="{B8E4FB98-2FA9-42D2-906A-76016EA2DC93}" presName="connector1" presStyleLbl="sibTrans2D1" presStyleIdx="0" presStyleCnt="3"/>
      <dgm:spPr/>
    </dgm:pt>
    <dgm:pt modelId="{3FA45C9A-700B-4EF1-86B2-61C24BB865DE}" type="pres">
      <dgm:prSet presAssocID="{167D28C8-25C2-48B4-A6A3-F3C9F08CF9FF}" presName="connector2" presStyleLbl="sibTrans2D1" presStyleIdx="1" presStyleCnt="3"/>
      <dgm:spPr/>
    </dgm:pt>
    <dgm:pt modelId="{577AF2D5-9B4D-40B3-A7B6-B95EF48033C3}" type="pres">
      <dgm:prSet presAssocID="{FB2BF946-3255-4E58-A80E-73160B5E2005}" presName="connector3" presStyleLbl="sibTrans2D1" presStyleIdx="2" presStyleCnt="3"/>
      <dgm:spPr/>
    </dgm:pt>
  </dgm:ptLst>
  <dgm:cxnLst>
    <dgm:cxn modelId="{FE23D00C-F1FB-4B09-84B8-1C479757FB19}" type="presOf" srcId="{3774BAF7-3A51-419F-A2E3-952A1AB3CCB6}" destId="{0D9CCDB9-A900-4FC6-9B08-CE3794BDFB13}" srcOrd="2" destOrd="0" presId="urn:microsoft.com/office/officeart/2005/8/layout/gear1"/>
    <dgm:cxn modelId="{95303014-22C3-4D38-8085-AB874862CB84}" type="presOf" srcId="{FB2BF946-3255-4E58-A80E-73160B5E2005}" destId="{577AF2D5-9B4D-40B3-A7B6-B95EF48033C3}" srcOrd="0" destOrd="0" presId="urn:microsoft.com/office/officeart/2005/8/layout/gear1"/>
    <dgm:cxn modelId="{4963191A-9242-4065-8864-1E6FD4BDC130}" type="presOf" srcId="{B8E4FB98-2FA9-42D2-906A-76016EA2DC93}" destId="{0F0A7145-4EC4-4383-8D75-A5B052FF9808}" srcOrd="0" destOrd="0" presId="urn:microsoft.com/office/officeart/2005/8/layout/gear1"/>
    <dgm:cxn modelId="{9B3D6A21-3583-4A3E-94C2-6656048F7AA5}" type="presOf" srcId="{16027846-0C10-4C23-8383-C969487107A0}" destId="{DC70038A-9B6F-4AAA-8923-0A8D9E1348BE}" srcOrd="0" destOrd="0" presId="urn:microsoft.com/office/officeart/2005/8/layout/gear1"/>
    <dgm:cxn modelId="{7F3F862A-F6F7-401C-AA89-D569CE7929D7}" type="presOf" srcId="{16027846-0C10-4C23-8383-C969487107A0}" destId="{9A7E1A34-8E2D-4D33-B160-5473A22959CD}" srcOrd="2" destOrd="0" presId="urn:microsoft.com/office/officeart/2005/8/layout/gear1"/>
    <dgm:cxn modelId="{BAFC0131-63B8-42C1-AA2F-3939DE88065D}" type="presOf" srcId="{EF6FF0B0-47A8-422D-B89F-B2A788EF826B}" destId="{35D9F756-5930-40A4-94E6-D0E0BDF2A210}" srcOrd="1" destOrd="0" presId="urn:microsoft.com/office/officeart/2005/8/layout/gear1"/>
    <dgm:cxn modelId="{D9644132-1C58-461F-BC2C-190A82A2B417}" srcId="{0819515F-BDCB-48FF-83DE-F95A2B93DFCB}" destId="{EF6FF0B0-47A8-422D-B89F-B2A788EF826B}" srcOrd="1" destOrd="0" parTransId="{5DCD0EE6-38DF-4A30-A6FD-3D21BA68A5B6}" sibTransId="{167D28C8-25C2-48B4-A6A3-F3C9F08CF9FF}"/>
    <dgm:cxn modelId="{3B732435-9DFF-4C4B-9393-ACB0F8D71912}" type="presOf" srcId="{EF6FF0B0-47A8-422D-B89F-B2A788EF826B}" destId="{36081B4E-7283-4A70-BB86-43055647A4CA}" srcOrd="0" destOrd="0" presId="urn:microsoft.com/office/officeart/2005/8/layout/gear1"/>
    <dgm:cxn modelId="{B0873A61-C868-4896-9E8C-B28242AFCB27}" type="presOf" srcId="{3774BAF7-3A51-419F-A2E3-952A1AB3CCB6}" destId="{9D76910B-7932-45A0-A8DB-7BA6730C139F}" srcOrd="0" destOrd="0" presId="urn:microsoft.com/office/officeart/2005/8/layout/gear1"/>
    <dgm:cxn modelId="{D3DE2A67-F2EE-4B72-A0A5-062485DCC9C0}" type="presOf" srcId="{0819515F-BDCB-48FF-83DE-F95A2B93DFCB}" destId="{07D44AF3-D116-4D8C-A7E2-78F57386C0C1}" srcOrd="0" destOrd="0" presId="urn:microsoft.com/office/officeart/2005/8/layout/gear1"/>
    <dgm:cxn modelId="{D7BDB84D-EDBF-4D85-B2DA-8BEEB6B771CE}" srcId="{0819515F-BDCB-48FF-83DE-F95A2B93DFCB}" destId="{16027846-0C10-4C23-8383-C969487107A0}" srcOrd="2" destOrd="0" parTransId="{0338040E-CA44-4101-95CF-C231E5A19079}" sibTransId="{FB2BF946-3255-4E58-A80E-73160B5E2005}"/>
    <dgm:cxn modelId="{804E4B97-4331-4244-AEA4-2D2A5D2E7FAC}" type="presOf" srcId="{16027846-0C10-4C23-8383-C969487107A0}" destId="{3B83BC99-9251-4E00-9C4E-06DA513BACD6}" srcOrd="3" destOrd="0" presId="urn:microsoft.com/office/officeart/2005/8/layout/gear1"/>
    <dgm:cxn modelId="{F12DA3A4-6053-4825-9BC8-98EDA1EB7B0B}" type="presOf" srcId="{EF6FF0B0-47A8-422D-B89F-B2A788EF826B}" destId="{869514F6-AED7-4A48-83F8-81C5F3ABB938}" srcOrd="2" destOrd="0" presId="urn:microsoft.com/office/officeart/2005/8/layout/gear1"/>
    <dgm:cxn modelId="{96E9E3BC-09C3-41D1-B900-15A2349083CF}" type="presOf" srcId="{167D28C8-25C2-48B4-A6A3-F3C9F08CF9FF}" destId="{3FA45C9A-700B-4EF1-86B2-61C24BB865DE}" srcOrd="0" destOrd="0" presId="urn:microsoft.com/office/officeart/2005/8/layout/gear1"/>
    <dgm:cxn modelId="{D5710DC2-9FA3-40CD-894B-8F0E598E3D25}" type="presOf" srcId="{3774BAF7-3A51-419F-A2E3-952A1AB3CCB6}" destId="{8D55F816-FFFB-496F-B7D3-A7D9B1A2B535}" srcOrd="1" destOrd="0" presId="urn:microsoft.com/office/officeart/2005/8/layout/gear1"/>
    <dgm:cxn modelId="{02CF97D6-BCE0-4739-9969-745A128FC0E5}" type="presOf" srcId="{16027846-0C10-4C23-8383-C969487107A0}" destId="{82B74AC0-90B8-47AA-BC2D-0D9046E3BEEE}" srcOrd="1" destOrd="0" presId="urn:microsoft.com/office/officeart/2005/8/layout/gear1"/>
    <dgm:cxn modelId="{34D348D8-E546-4489-8C95-B8C951BB2820}" srcId="{0819515F-BDCB-48FF-83DE-F95A2B93DFCB}" destId="{3774BAF7-3A51-419F-A2E3-952A1AB3CCB6}" srcOrd="0" destOrd="0" parTransId="{A8BCAAD8-852D-44B1-B02F-521E1296B066}" sibTransId="{B8E4FB98-2FA9-42D2-906A-76016EA2DC93}"/>
    <dgm:cxn modelId="{BF2CF6D7-A729-43DB-9844-169007CE6A86}" type="presParOf" srcId="{07D44AF3-D116-4D8C-A7E2-78F57386C0C1}" destId="{9D76910B-7932-45A0-A8DB-7BA6730C139F}" srcOrd="0" destOrd="0" presId="urn:microsoft.com/office/officeart/2005/8/layout/gear1"/>
    <dgm:cxn modelId="{C135D775-01BC-48DA-996E-F46AB51BA81A}" type="presParOf" srcId="{07D44AF3-D116-4D8C-A7E2-78F57386C0C1}" destId="{8D55F816-FFFB-496F-B7D3-A7D9B1A2B535}" srcOrd="1" destOrd="0" presId="urn:microsoft.com/office/officeart/2005/8/layout/gear1"/>
    <dgm:cxn modelId="{2DEF47FA-5E82-4558-B4E3-EAEAB70A0A3F}" type="presParOf" srcId="{07D44AF3-D116-4D8C-A7E2-78F57386C0C1}" destId="{0D9CCDB9-A900-4FC6-9B08-CE3794BDFB13}" srcOrd="2" destOrd="0" presId="urn:microsoft.com/office/officeart/2005/8/layout/gear1"/>
    <dgm:cxn modelId="{BBF9E733-E9C9-4BE4-9FDC-E541BBD1257C}" type="presParOf" srcId="{07D44AF3-D116-4D8C-A7E2-78F57386C0C1}" destId="{36081B4E-7283-4A70-BB86-43055647A4CA}" srcOrd="3" destOrd="0" presId="urn:microsoft.com/office/officeart/2005/8/layout/gear1"/>
    <dgm:cxn modelId="{DD0ECB7D-4375-479A-9540-5EE1A5D51C1F}" type="presParOf" srcId="{07D44AF3-D116-4D8C-A7E2-78F57386C0C1}" destId="{35D9F756-5930-40A4-94E6-D0E0BDF2A210}" srcOrd="4" destOrd="0" presId="urn:microsoft.com/office/officeart/2005/8/layout/gear1"/>
    <dgm:cxn modelId="{1E84A10B-54EF-434C-ACF4-125C6F67344B}" type="presParOf" srcId="{07D44AF3-D116-4D8C-A7E2-78F57386C0C1}" destId="{869514F6-AED7-4A48-83F8-81C5F3ABB938}" srcOrd="5" destOrd="0" presId="urn:microsoft.com/office/officeart/2005/8/layout/gear1"/>
    <dgm:cxn modelId="{9318591D-C2B7-4860-81B3-E584A03C1878}" type="presParOf" srcId="{07D44AF3-D116-4D8C-A7E2-78F57386C0C1}" destId="{DC70038A-9B6F-4AAA-8923-0A8D9E1348BE}" srcOrd="6" destOrd="0" presId="urn:microsoft.com/office/officeart/2005/8/layout/gear1"/>
    <dgm:cxn modelId="{E4C69A6F-BC59-49A5-A13F-C875C878C9D1}" type="presParOf" srcId="{07D44AF3-D116-4D8C-A7E2-78F57386C0C1}" destId="{82B74AC0-90B8-47AA-BC2D-0D9046E3BEEE}" srcOrd="7" destOrd="0" presId="urn:microsoft.com/office/officeart/2005/8/layout/gear1"/>
    <dgm:cxn modelId="{BC888B0F-09A4-4959-BCCA-1584D341DD85}" type="presParOf" srcId="{07D44AF3-D116-4D8C-A7E2-78F57386C0C1}" destId="{9A7E1A34-8E2D-4D33-B160-5473A22959CD}" srcOrd="8" destOrd="0" presId="urn:microsoft.com/office/officeart/2005/8/layout/gear1"/>
    <dgm:cxn modelId="{E569D49B-1768-4B54-A863-0C4C3875D081}" type="presParOf" srcId="{07D44AF3-D116-4D8C-A7E2-78F57386C0C1}" destId="{3B83BC99-9251-4E00-9C4E-06DA513BACD6}" srcOrd="9" destOrd="0" presId="urn:microsoft.com/office/officeart/2005/8/layout/gear1"/>
    <dgm:cxn modelId="{EB9F8DC0-40C8-467B-BDFD-314F8345FEBF}" type="presParOf" srcId="{07D44AF3-D116-4D8C-A7E2-78F57386C0C1}" destId="{0F0A7145-4EC4-4383-8D75-A5B052FF9808}" srcOrd="10" destOrd="0" presId="urn:microsoft.com/office/officeart/2005/8/layout/gear1"/>
    <dgm:cxn modelId="{10DF5BEC-6A72-484A-A2A7-2F9938CF0EB9}" type="presParOf" srcId="{07D44AF3-D116-4D8C-A7E2-78F57386C0C1}" destId="{3FA45C9A-700B-4EF1-86B2-61C24BB865DE}" srcOrd="11" destOrd="0" presId="urn:microsoft.com/office/officeart/2005/8/layout/gear1"/>
    <dgm:cxn modelId="{BBBE9518-7A3F-48F3-999A-55CF9C2CECBE}" type="presParOf" srcId="{07D44AF3-D116-4D8C-A7E2-78F57386C0C1}" destId="{577AF2D5-9B4D-40B3-A7B6-B95EF48033C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6910B-7932-45A0-A8DB-7BA6730C139F}">
      <dsp:nvSpPr>
        <dsp:cNvPr id="0" name=""/>
        <dsp:cNvSpPr/>
      </dsp:nvSpPr>
      <dsp:spPr>
        <a:xfrm>
          <a:off x="3501368" y="2155983"/>
          <a:ext cx="2635091" cy="2635091"/>
        </a:xfrm>
        <a:prstGeom prst="gear9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Input()</a:t>
          </a:r>
        </a:p>
      </dsp:txBody>
      <dsp:txXfrm>
        <a:off x="4031139" y="2773240"/>
        <a:ext cx="1575549" cy="1354492"/>
      </dsp:txXfrm>
    </dsp:sp>
    <dsp:sp modelId="{36081B4E-7283-4A70-BB86-43055647A4CA}">
      <dsp:nvSpPr>
        <dsp:cNvPr id="0" name=""/>
        <dsp:cNvSpPr/>
      </dsp:nvSpPr>
      <dsp:spPr>
        <a:xfrm>
          <a:off x="2092864" y="1533144"/>
          <a:ext cx="1916430" cy="1916430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Mecanica</a:t>
          </a:r>
          <a:r>
            <a:rPr lang="en-US" sz="1600" kern="1200" dirty="0"/>
            <a:t>()</a:t>
          </a:r>
        </a:p>
      </dsp:txBody>
      <dsp:txXfrm>
        <a:off x="2575331" y="2018527"/>
        <a:ext cx="951496" cy="945664"/>
      </dsp:txXfrm>
    </dsp:sp>
    <dsp:sp modelId="{DC70038A-9B6F-4AAA-8923-0A8D9E1348BE}">
      <dsp:nvSpPr>
        <dsp:cNvPr id="0" name=""/>
        <dsp:cNvSpPr/>
      </dsp:nvSpPr>
      <dsp:spPr>
        <a:xfrm rot="20700000">
          <a:off x="3068592" y="211002"/>
          <a:ext cx="1877710" cy="1877710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Draw()</a:t>
          </a:r>
        </a:p>
      </dsp:txBody>
      <dsp:txXfrm rot="-20700000">
        <a:off x="3480429" y="622839"/>
        <a:ext cx="1054036" cy="1054036"/>
      </dsp:txXfrm>
    </dsp:sp>
    <dsp:sp modelId="{0F0A7145-4EC4-4383-8D75-A5B052FF9808}">
      <dsp:nvSpPr>
        <dsp:cNvPr id="0" name=""/>
        <dsp:cNvSpPr/>
      </dsp:nvSpPr>
      <dsp:spPr>
        <a:xfrm>
          <a:off x="3429992" y="1754586"/>
          <a:ext cx="3372916" cy="3372916"/>
        </a:xfrm>
        <a:prstGeom prst="circularArrow">
          <a:avLst>
            <a:gd name="adj1" fmla="val 4687"/>
            <a:gd name="adj2" fmla="val 299029"/>
            <a:gd name="adj3" fmla="val 2528783"/>
            <a:gd name="adj4" fmla="val 15834359"/>
            <a:gd name="adj5" fmla="val 546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A45C9A-700B-4EF1-86B2-61C24BB865DE}">
      <dsp:nvSpPr>
        <dsp:cNvPr id="0" name=""/>
        <dsp:cNvSpPr/>
      </dsp:nvSpPr>
      <dsp:spPr>
        <a:xfrm>
          <a:off x="1753468" y="1106549"/>
          <a:ext cx="2450634" cy="24506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7AF2D5-9B4D-40B3-A7B6-B95EF48033C3}">
      <dsp:nvSpPr>
        <dsp:cNvPr id="0" name=""/>
        <dsp:cNvSpPr/>
      </dsp:nvSpPr>
      <dsp:spPr>
        <a:xfrm>
          <a:off x="2731927" y="-202847"/>
          <a:ext cx="2642277" cy="26422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90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60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65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Cum </a:t>
            </a:r>
            <a:r>
              <a:rPr lang="en-US" sz="3000" dirty="0" err="1">
                <a:solidFill>
                  <a:schemeClr val="tx1"/>
                </a:solidFill>
              </a:rPr>
              <a:t>sa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faci</a:t>
            </a:r>
            <a:r>
              <a:rPr lang="en-US" sz="3000" dirty="0">
                <a:solidFill>
                  <a:schemeClr val="tx1"/>
                </a:solidFill>
              </a:rPr>
              <a:t> un </a:t>
            </a:r>
            <a:r>
              <a:rPr lang="en-US" sz="3000" dirty="0" err="1">
                <a:solidFill>
                  <a:schemeClr val="tx1"/>
                </a:solidFill>
              </a:rPr>
              <a:t>joc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simplu</a:t>
            </a:r>
            <a:r>
              <a:rPr lang="en-US" sz="3000" dirty="0">
                <a:solidFill>
                  <a:schemeClr val="tx1"/>
                </a:solidFill>
              </a:rPr>
              <a:t> in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FLAPPY BIRD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18524" t="-366" r="19991" b="-1"/>
          <a:stretch/>
        </p:blipFill>
        <p:spPr>
          <a:xfrm>
            <a:off x="6095999" y="-22864"/>
            <a:ext cx="6095999" cy="688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 </a:t>
            </a:r>
            <a:r>
              <a:rPr lang="en-US" dirty="0" err="1">
                <a:solidFill>
                  <a:schemeClr val="bg1"/>
                </a:solidFill>
              </a:rPr>
              <a:t>unde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incepi</a:t>
            </a:r>
            <a:r>
              <a:rPr lang="en-US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5" t="351" r="6139" b="2"/>
          <a:stretch/>
        </p:blipFill>
        <p:spPr>
          <a:xfrm>
            <a:off x="4650908" y="161"/>
            <a:ext cx="7533314" cy="6857839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E6F1D5-6800-4652-A4F5-4D17BA250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274601"/>
              </p:ext>
            </p:extLst>
          </p:nvPr>
        </p:nvGraphicFramePr>
        <p:xfrm>
          <a:off x="5297763" y="1228725"/>
          <a:ext cx="7731125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Graphic 10" descr="Key">
            <a:extLst>
              <a:ext uri="{FF2B5EF4-FFF2-40B4-BE49-F238E27FC236}">
                <a16:creationId xmlns:a16="http://schemas.microsoft.com/office/drawing/2014/main" id="{D9BFA7B3-C25C-426F-BA41-DE826313CE0C}"/>
              </a:ext>
            </a:extLst>
          </p:cNvPr>
          <p:cNvSpPr/>
          <p:nvPr/>
        </p:nvSpPr>
        <p:spPr>
          <a:xfrm>
            <a:off x="6719921" y="4771473"/>
            <a:ext cx="2329104" cy="1111618"/>
          </a:xfrm>
          <a:custGeom>
            <a:avLst/>
            <a:gdLst>
              <a:gd name="connsiteX0" fmla="*/ 1601259 w 2329104"/>
              <a:gd name="connsiteY0" fmla="*/ 648444 h 1111617"/>
              <a:gd name="connsiteX1" fmla="*/ 1773295 w 2329104"/>
              <a:gd name="connsiteY1" fmla="*/ 820480 h 1111617"/>
              <a:gd name="connsiteX2" fmla="*/ 1945331 w 2329104"/>
              <a:gd name="connsiteY2" fmla="*/ 648444 h 1111617"/>
              <a:gd name="connsiteX3" fmla="*/ 2117368 w 2329104"/>
              <a:gd name="connsiteY3" fmla="*/ 820480 h 1111617"/>
              <a:gd name="connsiteX4" fmla="*/ 2329104 w 2329104"/>
              <a:gd name="connsiteY4" fmla="*/ 555809 h 1111617"/>
              <a:gd name="connsiteX5" fmla="*/ 2117368 w 2329104"/>
              <a:gd name="connsiteY5" fmla="*/ 291138 h 1111617"/>
              <a:gd name="connsiteX6" fmla="*/ 1045450 w 2329104"/>
              <a:gd name="connsiteY6" fmla="*/ 291138 h 1111617"/>
              <a:gd name="connsiteX7" fmla="*/ 555809 w 2329104"/>
              <a:gd name="connsiteY7" fmla="*/ 0 h 1111617"/>
              <a:gd name="connsiteX8" fmla="*/ 0 w 2329104"/>
              <a:gd name="connsiteY8" fmla="*/ 555809 h 1111617"/>
              <a:gd name="connsiteX9" fmla="*/ 555809 w 2329104"/>
              <a:gd name="connsiteY9" fmla="*/ 1111618 h 1111617"/>
              <a:gd name="connsiteX10" fmla="*/ 1045450 w 2329104"/>
              <a:gd name="connsiteY10" fmla="*/ 820480 h 1111617"/>
              <a:gd name="connsiteX11" fmla="*/ 1217486 w 2329104"/>
              <a:gd name="connsiteY11" fmla="*/ 820480 h 1111617"/>
              <a:gd name="connsiteX12" fmla="*/ 1323355 w 2329104"/>
              <a:gd name="connsiteY12" fmla="*/ 714612 h 1111617"/>
              <a:gd name="connsiteX13" fmla="*/ 1429223 w 2329104"/>
              <a:gd name="connsiteY13" fmla="*/ 820480 h 1111617"/>
              <a:gd name="connsiteX14" fmla="*/ 1601259 w 2329104"/>
              <a:gd name="connsiteY14" fmla="*/ 648444 h 1111617"/>
              <a:gd name="connsiteX15" fmla="*/ 317605 w 2329104"/>
              <a:gd name="connsiteY15" fmla="*/ 714612 h 1111617"/>
              <a:gd name="connsiteX16" fmla="*/ 158803 w 2329104"/>
              <a:gd name="connsiteY16" fmla="*/ 555809 h 1111617"/>
              <a:gd name="connsiteX17" fmla="*/ 317605 w 2329104"/>
              <a:gd name="connsiteY17" fmla="*/ 397006 h 1111617"/>
              <a:gd name="connsiteX18" fmla="*/ 476408 w 2329104"/>
              <a:gd name="connsiteY18" fmla="*/ 555809 h 1111617"/>
              <a:gd name="connsiteX19" fmla="*/ 317605 w 2329104"/>
              <a:gd name="connsiteY19" fmla="*/ 714612 h 111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29104" h="1111617">
                <a:moveTo>
                  <a:pt x="1601259" y="648444"/>
                </a:moveTo>
                <a:lnTo>
                  <a:pt x="1773295" y="820480"/>
                </a:lnTo>
                <a:lnTo>
                  <a:pt x="1945331" y="648444"/>
                </a:lnTo>
                <a:lnTo>
                  <a:pt x="2117368" y="820480"/>
                </a:lnTo>
                <a:lnTo>
                  <a:pt x="2329104" y="555809"/>
                </a:lnTo>
                <a:lnTo>
                  <a:pt x="2117368" y="291138"/>
                </a:lnTo>
                <a:lnTo>
                  <a:pt x="1045450" y="291138"/>
                </a:lnTo>
                <a:cubicBezTo>
                  <a:pt x="950169" y="116455"/>
                  <a:pt x="767546" y="0"/>
                  <a:pt x="555809" y="0"/>
                </a:cubicBezTo>
                <a:cubicBezTo>
                  <a:pt x="248791" y="0"/>
                  <a:pt x="0" y="248791"/>
                  <a:pt x="0" y="555809"/>
                </a:cubicBezTo>
                <a:cubicBezTo>
                  <a:pt x="0" y="862827"/>
                  <a:pt x="248791" y="1111618"/>
                  <a:pt x="555809" y="1111618"/>
                </a:cubicBezTo>
                <a:cubicBezTo>
                  <a:pt x="767546" y="1111618"/>
                  <a:pt x="950169" y="995163"/>
                  <a:pt x="1045450" y="820480"/>
                </a:cubicBezTo>
                <a:lnTo>
                  <a:pt x="1217486" y="820480"/>
                </a:lnTo>
                <a:lnTo>
                  <a:pt x="1323355" y="714612"/>
                </a:lnTo>
                <a:lnTo>
                  <a:pt x="1429223" y="820480"/>
                </a:lnTo>
                <a:lnTo>
                  <a:pt x="1601259" y="648444"/>
                </a:lnTo>
                <a:close/>
                <a:moveTo>
                  <a:pt x="317605" y="714612"/>
                </a:moveTo>
                <a:cubicBezTo>
                  <a:pt x="230264" y="714612"/>
                  <a:pt x="158803" y="643150"/>
                  <a:pt x="158803" y="555809"/>
                </a:cubicBezTo>
                <a:cubicBezTo>
                  <a:pt x="158803" y="468468"/>
                  <a:pt x="230264" y="397006"/>
                  <a:pt x="317605" y="397006"/>
                </a:cubicBezTo>
                <a:cubicBezTo>
                  <a:pt x="404947" y="397006"/>
                  <a:pt x="476408" y="468468"/>
                  <a:pt x="476408" y="555809"/>
                </a:cubicBezTo>
                <a:cubicBezTo>
                  <a:pt x="476408" y="643150"/>
                  <a:pt x="404947" y="714612"/>
                  <a:pt x="317605" y="714612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    </a:t>
            </a:r>
            <a:r>
              <a:rPr lang="en-US" sz="2400" dirty="0" err="1"/>
              <a:t>SetUp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76910B-7932-45A0-A8DB-7BA6730C1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9D76910B-7932-45A0-A8DB-7BA6730C1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9D76910B-7932-45A0-A8DB-7BA6730C1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9D76910B-7932-45A0-A8DB-7BA6730C1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0A7145-4EC4-4383-8D75-A5B052FF9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0F0A7145-4EC4-4383-8D75-A5B052FF9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0F0A7145-4EC4-4383-8D75-A5B052FF9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0F0A7145-4EC4-4383-8D75-A5B052FF9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081B4E-7283-4A70-BB86-43055647A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dgm id="{36081B4E-7283-4A70-BB86-43055647A4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graphicEl>
                                              <a:dgm id="{36081B4E-7283-4A70-BB86-43055647A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36081B4E-7283-4A70-BB86-43055647A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A45C9A-700B-4EF1-86B2-61C24BB86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3FA45C9A-700B-4EF1-86B2-61C24BB865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3FA45C9A-700B-4EF1-86B2-61C24BB86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graphicEl>
                                              <a:dgm id="{3FA45C9A-700B-4EF1-86B2-61C24BB86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70038A-9B6F-4AAA-8923-0A8D9E134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DC70038A-9B6F-4AAA-8923-0A8D9E1348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DC70038A-9B6F-4AAA-8923-0A8D9E134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DC70038A-9B6F-4AAA-8923-0A8D9E134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7AF2D5-9B4D-40B3-A7B6-B95EF4803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graphicEl>
                                              <a:dgm id="{577AF2D5-9B4D-40B3-A7B6-B95EF4803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577AF2D5-9B4D-40B3-A7B6-B95EF4803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graphicEl>
                                              <a:dgm id="{577AF2D5-9B4D-40B3-A7B6-B95EF4803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Functia</a:t>
            </a:r>
            <a:r>
              <a:rPr lang="en-US" dirty="0">
                <a:solidFill>
                  <a:srgbClr val="FFFFFF"/>
                </a:solidFill>
              </a:rPr>
              <a:t> SETUP()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E6380F-9F80-46BD-A7F8-F4C245A0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8181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Functia</a:t>
            </a:r>
            <a:r>
              <a:rPr lang="en-US" dirty="0">
                <a:solidFill>
                  <a:srgbClr val="FFFFFF"/>
                </a:solidFill>
              </a:rPr>
              <a:t> input()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E6380F-9F80-46BD-A7F8-F4C245A0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8181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Functia</a:t>
            </a:r>
            <a:r>
              <a:rPr lang="en-US" dirty="0">
                <a:solidFill>
                  <a:srgbClr val="FFFFFF"/>
                </a:solidFill>
              </a:rPr>
              <a:t> input()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E6380F-9F80-46BD-A7F8-F4C245A0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4172"/>
          <a:stretch/>
        </p:blipFill>
        <p:spPr>
          <a:xfrm>
            <a:off x="-1" y="0"/>
            <a:ext cx="7712073" cy="68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Main()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E6380F-9F80-46BD-A7F8-F4C245A0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584"/>
          <a:stretch/>
        </p:blipFill>
        <p:spPr>
          <a:xfrm>
            <a:off x="-2" y="-39102"/>
            <a:ext cx="7632701" cy="68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6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Comenzi</a:t>
            </a:r>
            <a:r>
              <a:rPr lang="en-US" dirty="0">
                <a:solidFill>
                  <a:srgbClr val="FFFFFF"/>
                </a:solidFill>
              </a:rPr>
              <a:t> utile </a:t>
            </a:r>
            <a:r>
              <a:rPr lang="en-US" dirty="0" err="1">
                <a:solidFill>
                  <a:srgbClr val="FFFFFF"/>
                </a:solidFill>
              </a:rPr>
              <a:t>utile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E4A8A-835E-4172-A48B-D8CB3304CEBD}"/>
              </a:ext>
            </a:extLst>
          </p:cNvPr>
          <p:cNvSpPr/>
          <p:nvPr/>
        </p:nvSpPr>
        <p:spPr>
          <a:xfrm>
            <a:off x="4759198" y="444500"/>
            <a:ext cx="6975602" cy="800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SetConsoleTextAttribute</a:t>
            </a:r>
            <a:r>
              <a:rPr lang="en-US" dirty="0"/>
              <a:t>(</a:t>
            </a:r>
            <a:r>
              <a:rPr lang="en-US" dirty="0" err="1"/>
              <a:t>GetStdHandle</a:t>
            </a:r>
            <a:r>
              <a:rPr lang="en-US" dirty="0"/>
              <a:t>(STD_OUTPUT_HANDLE),x);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63AD3F-00A3-4426-90A5-F334DC2E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98" y="1460500"/>
            <a:ext cx="6329050" cy="3196958"/>
          </a:xfrm>
          <a:prstGeom prst="rect">
            <a:avLst/>
          </a:prstGeom>
        </p:spPr>
      </p:pic>
      <p:sp>
        <p:nvSpPr>
          <p:cNvPr id="21" name="Rectangle 20" descr="hhhhh">
            <a:extLst>
              <a:ext uri="{FF2B5EF4-FFF2-40B4-BE49-F238E27FC236}">
                <a16:creationId xmlns:a16="http://schemas.microsoft.com/office/drawing/2014/main" id="{7182407D-B692-47F1-9422-C7B89D9A29BF}"/>
              </a:ext>
            </a:extLst>
          </p:cNvPr>
          <p:cNvSpPr/>
          <p:nvPr/>
        </p:nvSpPr>
        <p:spPr>
          <a:xfrm>
            <a:off x="4759198" y="4873358"/>
            <a:ext cx="6975602" cy="181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system("</a:t>
            </a:r>
            <a:r>
              <a:rPr lang="en-US" sz="2800" dirty="0" err="1"/>
              <a:t>cls</a:t>
            </a:r>
            <a:r>
              <a:rPr lang="en-US" sz="2800" dirty="0"/>
              <a:t>"); -</a:t>
            </a:r>
            <a:r>
              <a:rPr lang="en-US" sz="2800" dirty="0" err="1"/>
              <a:t>Sterge</a:t>
            </a:r>
            <a:r>
              <a:rPr lang="en-US" sz="2800" dirty="0"/>
              <a:t> </a:t>
            </a:r>
            <a:r>
              <a:rPr lang="en-US" sz="2800" dirty="0" err="1"/>
              <a:t>ecranul</a:t>
            </a:r>
            <a:endParaRPr lang="en-US" sz="2800" dirty="0"/>
          </a:p>
          <a:p>
            <a:r>
              <a:rPr lang="en-US" sz="2800" dirty="0" err="1"/>
              <a:t>getch</a:t>
            </a:r>
            <a:r>
              <a:rPr lang="en-US" sz="2800" dirty="0"/>
              <a:t>(); -</a:t>
            </a:r>
            <a:r>
              <a:rPr lang="en-US" sz="2800" dirty="0" err="1"/>
              <a:t>ia</a:t>
            </a:r>
            <a:r>
              <a:rPr lang="en-US" sz="2800" dirty="0"/>
              <a:t> </a:t>
            </a:r>
            <a:r>
              <a:rPr lang="en-US" sz="2800" dirty="0" err="1"/>
              <a:t>valoarea</a:t>
            </a:r>
            <a:r>
              <a:rPr lang="en-US" sz="2800" dirty="0"/>
              <a:t> </a:t>
            </a:r>
            <a:r>
              <a:rPr lang="en-US" sz="2800" dirty="0" err="1"/>
              <a:t>imputului</a:t>
            </a:r>
            <a:r>
              <a:rPr lang="en-US" sz="2800" dirty="0"/>
              <a:t> de la </a:t>
            </a:r>
            <a:r>
              <a:rPr lang="en-US" sz="2800" dirty="0" err="1"/>
              <a:t>tastatura</a:t>
            </a:r>
            <a:r>
              <a:rPr lang="en-US" sz="2800" dirty="0"/>
              <a:t> </a:t>
            </a:r>
            <a:r>
              <a:rPr lang="en-US" sz="2800" dirty="0" err="1"/>
              <a:t>fara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</a:t>
            </a:r>
            <a:r>
              <a:rPr lang="en-US" sz="2800" dirty="0" err="1"/>
              <a:t>apara</a:t>
            </a:r>
            <a:r>
              <a:rPr lang="en-US" sz="2800" dirty="0"/>
              <a:t> </a:t>
            </a:r>
            <a:r>
              <a:rPr lang="en-US" sz="2800" dirty="0" err="1"/>
              <a:t>scris</a:t>
            </a:r>
            <a:r>
              <a:rPr lang="en-US" sz="2800" dirty="0"/>
              <a:t> pe </a:t>
            </a:r>
            <a:r>
              <a:rPr lang="en-US" sz="2800" dirty="0" err="1"/>
              <a:t>consola</a:t>
            </a: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Comenzi</a:t>
            </a:r>
            <a:r>
              <a:rPr lang="en-US" dirty="0">
                <a:solidFill>
                  <a:srgbClr val="FFFFFF"/>
                </a:solidFill>
              </a:rPr>
              <a:t> utile </a:t>
            </a:r>
            <a:r>
              <a:rPr lang="en-US" dirty="0" err="1">
                <a:solidFill>
                  <a:srgbClr val="FFFFFF"/>
                </a:solidFill>
              </a:rPr>
              <a:t>utile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E4A8A-835E-4172-A48B-D8CB3304CEBD}"/>
              </a:ext>
            </a:extLst>
          </p:cNvPr>
          <p:cNvSpPr/>
          <p:nvPr/>
        </p:nvSpPr>
        <p:spPr>
          <a:xfrm>
            <a:off x="4759198" y="444500"/>
            <a:ext cx="6975602" cy="138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Sleep(x); -</a:t>
            </a:r>
            <a:r>
              <a:rPr lang="en-US" sz="2800" dirty="0" err="1"/>
              <a:t>pune</a:t>
            </a:r>
            <a:r>
              <a:rPr lang="en-US" sz="2800" dirty="0"/>
              <a:t> </a:t>
            </a:r>
            <a:r>
              <a:rPr lang="en-US" sz="2800" dirty="0" err="1"/>
              <a:t>rularea</a:t>
            </a:r>
            <a:r>
              <a:rPr lang="en-US" sz="2800" dirty="0"/>
              <a:t> </a:t>
            </a:r>
            <a:r>
              <a:rPr lang="en-US" sz="2800" dirty="0" err="1"/>
              <a:t>programului</a:t>
            </a:r>
            <a:r>
              <a:rPr lang="en-US" sz="2800" dirty="0"/>
              <a:t> pe </a:t>
            </a:r>
            <a:r>
              <a:rPr lang="en-US" sz="2800" dirty="0" err="1"/>
              <a:t>pauza</a:t>
            </a:r>
            <a:r>
              <a:rPr lang="en-US" sz="2800" dirty="0"/>
              <a:t> </a:t>
            </a:r>
            <a:r>
              <a:rPr lang="en-US" sz="2800" dirty="0" err="1"/>
              <a:t>pana</a:t>
            </a:r>
            <a:r>
              <a:rPr lang="en-US" sz="2800" dirty="0"/>
              <a:t> </a:t>
            </a:r>
            <a:r>
              <a:rPr lang="en-US" sz="2800" dirty="0" err="1"/>
              <a:t>trec</a:t>
            </a:r>
            <a:r>
              <a:rPr lang="en-US" sz="2800" dirty="0"/>
              <a:t> x </a:t>
            </a:r>
            <a:r>
              <a:rPr lang="en-US" sz="2800" dirty="0" err="1"/>
              <a:t>milisecunde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53BEF-188C-4141-B586-BE09F23D06F0}"/>
              </a:ext>
            </a:extLst>
          </p:cNvPr>
          <p:cNvSpPr/>
          <p:nvPr/>
        </p:nvSpPr>
        <p:spPr>
          <a:xfrm>
            <a:off x="4759198" y="2146300"/>
            <a:ext cx="6975602" cy="138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rand()%x; - </a:t>
            </a:r>
            <a:r>
              <a:rPr lang="en-US" sz="2800" dirty="0" err="1"/>
              <a:t>genereaza</a:t>
            </a:r>
            <a:r>
              <a:rPr lang="en-US" sz="2800" dirty="0"/>
              <a:t> un </a:t>
            </a:r>
            <a:r>
              <a:rPr lang="en-US" sz="2800" dirty="0" err="1"/>
              <a:t>numar</a:t>
            </a:r>
            <a:r>
              <a:rPr lang="en-US" sz="2800" dirty="0"/>
              <a:t> la </a:t>
            </a:r>
            <a:r>
              <a:rPr lang="en-US" sz="2800" dirty="0" err="1"/>
              <a:t>intamplare</a:t>
            </a:r>
            <a:r>
              <a:rPr lang="en-US" sz="2800" dirty="0"/>
              <a:t> din </a:t>
            </a:r>
            <a:r>
              <a:rPr lang="en-US" sz="2800" dirty="0" err="1"/>
              <a:t>inteervalul</a:t>
            </a:r>
            <a:r>
              <a:rPr lang="en-US" sz="2800" dirty="0"/>
              <a:t> [0;x-1]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0B102-D6F2-468B-8C64-0A2B4A9D3F3D}"/>
              </a:ext>
            </a:extLst>
          </p:cNvPr>
          <p:cNvSpPr/>
          <p:nvPr/>
        </p:nvSpPr>
        <p:spPr>
          <a:xfrm>
            <a:off x="4759198" y="4176897"/>
            <a:ext cx="6975602" cy="138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kbhit</a:t>
            </a:r>
            <a:r>
              <a:rPr lang="en-US" sz="2800" dirty="0"/>
              <a:t>()- </a:t>
            </a:r>
            <a:r>
              <a:rPr lang="en-US" sz="2800" dirty="0" err="1"/>
              <a:t>returneaza</a:t>
            </a:r>
            <a:r>
              <a:rPr lang="en-US" sz="2800" dirty="0"/>
              <a:t> true </a:t>
            </a:r>
            <a:r>
              <a:rPr lang="en-US" sz="2800" dirty="0" err="1"/>
              <a:t>daca</a:t>
            </a:r>
            <a:r>
              <a:rPr lang="en-US" sz="2800" dirty="0"/>
              <a:t> </a:t>
            </a:r>
            <a:r>
              <a:rPr lang="en-US" sz="2800" dirty="0" err="1"/>
              <a:t>programul</a:t>
            </a:r>
            <a:r>
              <a:rPr lang="en-US" sz="2800" dirty="0"/>
              <a:t> a </a:t>
            </a:r>
            <a:r>
              <a:rPr lang="en-US" sz="2800" dirty="0" err="1"/>
              <a:t>primit</a:t>
            </a:r>
            <a:r>
              <a:rPr lang="en-US" sz="2800" dirty="0"/>
              <a:t> un input de la </a:t>
            </a:r>
            <a:r>
              <a:rPr lang="en-US" sz="2800" dirty="0" err="1"/>
              <a:t>tastatura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false </a:t>
            </a:r>
            <a:r>
              <a:rPr lang="en-US" sz="2800" dirty="0" err="1"/>
              <a:t>daca</a:t>
            </a:r>
            <a:r>
              <a:rPr lang="en-US" sz="2800" dirty="0"/>
              <a:t> nu</a:t>
            </a:r>
          </a:p>
        </p:txBody>
      </p:sp>
    </p:spTree>
    <p:extLst>
      <p:ext uri="{BB962C8B-B14F-4D97-AF65-F5344CB8AC3E}">
        <p14:creationId xmlns:p14="http://schemas.microsoft.com/office/powerpoint/2010/main" val="358241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65" y="1463053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Multumesc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atentie</a:t>
            </a:r>
            <a:r>
              <a:rPr lang="en-US" dirty="0">
                <a:solidFill>
                  <a:schemeClr val="bg1"/>
                </a:solidFill>
              </a:rPr>
              <a:t>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5134" y="1024343"/>
            <a:ext cx="5794602" cy="4400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965" y="3095244"/>
            <a:ext cx="4451773" cy="310198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ASTEPT INTREBARI !!!!!!!!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25244_Financial Parcel Design_SL_V1.potx" id="{C1A44E9F-7B48-4BF6-B9FA-03C40C8CCF3E}" vid="{D3B7E08E-37E7-4CC0-9486-696D3357B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FCB528-992D-4AA0-82C6-9D6AF2EED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E38AEF-4E2D-4D00-9707-4356DDB77317}">
  <ds:schemaRefs>
    <ds:schemaRef ds:uri="16c05727-aa75-4e4a-9b5f-8a80a1165891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Parcel design</Template>
  <TotalTime>0</TotalTime>
  <Words>140</Words>
  <Application>Microsoft Office PowerPoint</Application>
  <PresentationFormat>Widescreen</PresentationFormat>
  <Paragraphs>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Cum sa faci un joc simplu in C++</vt:lpstr>
      <vt:lpstr>De unde sa incepi ?</vt:lpstr>
      <vt:lpstr>Functia SETUP()</vt:lpstr>
      <vt:lpstr>Functia input()</vt:lpstr>
      <vt:lpstr>Functia input()</vt:lpstr>
      <vt:lpstr>Main()</vt:lpstr>
      <vt:lpstr>Comenzi utile utile </vt:lpstr>
      <vt:lpstr>Comenzi utile utile </vt:lpstr>
      <vt:lpstr>Multumesc pentru atentie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2019-05-30T16:13:35Z</dcterms:created>
  <dcterms:modified xsi:type="dcterms:W3CDTF">2023-03-26T21:13:10Z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